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3" r:id="rId5"/>
    <p:sldId id="270" r:id="rId6"/>
    <p:sldId id="274" r:id="rId7"/>
    <p:sldId id="271" r:id="rId8"/>
    <p:sldId id="276" r:id="rId9"/>
    <p:sldId id="275" r:id="rId10"/>
    <p:sldId id="277" r:id="rId11"/>
    <p:sldId id="258" r:id="rId12"/>
    <p:sldId id="27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BA9CD-2BB7-E2BE-20C5-9B1A3372F04A}" v="6" dt="2025-10-09T14:33:57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1205" y="58"/>
      </p:cViewPr>
      <p:guideLst>
        <p:guide orient="horz" pos="26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A7B75-C553-F65A-0CF5-0CBF55B5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9F6AD-25A8-78C5-D374-1DB36903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361C1-9F4D-6923-6565-CFF7278F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D124AE-C39F-4FF2-AF22-00F4CEE21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230849"/>
      </p:ext>
    </p:extLst>
  </p:cSld>
  <p:clrMapOvr>
    <a:masterClrMapping/>
  </p:clrMapOvr>
  <p:transition advTm="6000">
    <p:random/>
    <p:sndAc>
      <p:stSnd>
        <p:snd r:embed="rId1" name="j0327542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6AAD7-AE92-1909-0EAD-AE1D20EB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F9B2D-A4CA-13D2-9E51-28A60B91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AB8D-ED31-F100-3DB9-90944C91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FF846F-A8F1-437C-B059-639D66C85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625657"/>
      </p:ext>
    </p:extLst>
  </p:cSld>
  <p:clrMapOvr>
    <a:masterClrMapping/>
  </p:clrMapOvr>
  <p:transition advTm="6000">
    <p:random/>
    <p:sndAc>
      <p:stSnd>
        <p:snd r:embed="rId1" name="j0327542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FEA81-409B-9A5B-9050-7761C6DA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835BA-322F-4774-8CA0-9F72822E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7E778-9B50-75A4-3DE0-A88DF107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69B63A-ECA3-464A-BCCC-EBB931A25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781484"/>
      </p:ext>
    </p:extLst>
  </p:cSld>
  <p:clrMapOvr>
    <a:masterClrMapping/>
  </p:clrMapOvr>
  <p:transition advTm="6000">
    <p:random/>
    <p:sndAc>
      <p:stSnd>
        <p:snd r:embed="rId1" name="j0327542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49CD4-4A4C-F48E-85AC-240AD98F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F2234-532B-B9B1-69CB-93CA3205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E6987-8CD4-5179-9E9A-88DC6DDA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53CB89-535A-4285-BBC3-F4789A460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893676"/>
      </p:ext>
    </p:extLst>
  </p:cSld>
  <p:clrMapOvr>
    <a:masterClrMapping/>
  </p:clrMapOvr>
  <p:transition advTm="6000">
    <p:random/>
    <p:sndAc>
      <p:stSnd>
        <p:snd r:embed="rId1" name="j032754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D9F02-FED9-D0DB-C5C6-A041ACD9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40B44-2D17-804F-A416-66156A5B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2AEF0-D574-248E-EDE8-B86245F6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914228-5178-4C7D-BC0C-3EBE0EAEF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502009"/>
      </p:ext>
    </p:extLst>
  </p:cSld>
  <p:clrMapOvr>
    <a:masterClrMapping/>
  </p:clrMapOvr>
  <p:transition advTm="6000">
    <p:random/>
    <p:sndAc>
      <p:stSnd>
        <p:snd r:embed="rId1" name="j0327542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95F02-A1B5-AF03-B784-622E6F53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D383E-05DD-D9D4-76D3-2FD405D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FEFE-AC04-1723-EDC5-95607911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9BCB68-0A19-4A36-A9D2-1AF1CD0A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726510"/>
      </p:ext>
    </p:extLst>
  </p:cSld>
  <p:clrMapOvr>
    <a:masterClrMapping/>
  </p:clrMapOvr>
  <p:transition advTm="6000">
    <p:random/>
    <p:sndAc>
      <p:stSnd>
        <p:snd r:embed="rId1" name="j0327542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992D4-4D89-AD17-FBDE-B9D4A73F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EE645-BA78-DBB7-14BC-17277071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D23EC-96D6-69C1-6E86-4741E26A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492490-6F05-45D7-83AC-D1D3ADD6B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637019"/>
      </p:ext>
    </p:extLst>
  </p:cSld>
  <p:clrMapOvr>
    <a:masterClrMapping/>
  </p:clrMapOvr>
  <p:transition advTm="6000">
    <p:random/>
    <p:sndAc>
      <p:stSnd>
        <p:snd r:embed="rId1" name="j0327542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EE967-850C-5EFF-7154-66A51184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F6A7C-E9C7-85F9-9801-37A10FB7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8FD76-B174-A701-C9E0-07B437B1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CA6E8B-28BC-401E-B56F-78ECCF5B3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994339"/>
      </p:ext>
    </p:extLst>
  </p:cSld>
  <p:clrMapOvr>
    <a:masterClrMapping/>
  </p:clrMapOvr>
  <p:transition advTm="6000">
    <p:random/>
    <p:sndAc>
      <p:stSnd>
        <p:snd r:embed="rId1" name="j0327542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06A163-1712-A4FF-02A0-C2E0F082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55260-45A7-267C-96F7-A01D0614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3F29C-4958-0A24-77A4-7B76BB3B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9E4E37-A5B0-4B59-8BF7-017FAB6B8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824018"/>
      </p:ext>
    </p:extLst>
  </p:cSld>
  <p:clrMapOvr>
    <a:masterClrMapping/>
  </p:clrMapOvr>
  <p:transition advTm="6000">
    <p:random/>
    <p:sndAc>
      <p:stSnd>
        <p:snd r:embed="rId1" name="j0327542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17E30-9504-17E7-E1E3-A013E8F2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93108-6BA3-DB84-0D97-A6D0E4D8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7B326-1838-D2AB-8E72-73816E7F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1F92F0-4AC1-4376-ADDA-79442D328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751167"/>
      </p:ext>
    </p:extLst>
  </p:cSld>
  <p:clrMapOvr>
    <a:masterClrMapping/>
  </p:clrMapOvr>
  <p:transition advTm="6000">
    <p:random/>
    <p:sndAc>
      <p:stSnd>
        <p:snd r:embed="rId1" name="j0327542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EB99F-B6DE-3D2B-3DE7-B72738AF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7C3A5-1BAA-1C94-DB24-25C808E9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74F4F-3147-9E32-4B7B-0F732778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E045B9-7236-4727-8297-99758840F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51280"/>
      </p:ext>
    </p:extLst>
  </p:cSld>
  <p:clrMapOvr>
    <a:masterClrMapping/>
  </p:clrMapOvr>
  <p:transition advTm="6000">
    <p:random/>
    <p:sndAc>
      <p:stSnd>
        <p:snd r:embed="rId1" name="j0327542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C72A1D-4087-EEFB-8B7D-B0CCF90AB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EDF68F-E703-1574-9059-DF79291B3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08C8AC-A114-FC19-2EA4-EAE5F4051A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A2E8D5-7DEA-C40B-2628-C59CE27AB1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2DE381-B74D-DB97-4AFE-28CF7E11A3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3E2647A-12AC-4901-86E5-E9F4B9C02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advTm="6000">
    <p:random/>
    <p:sndAc>
      <p:stSnd>
        <p:snd r:embed="rId13" name="j0327542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lickr.com/photos/stillburning/143863983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a19e3038bac685ef&amp;rlz=1C1VDKB_enUS1127US1155&amp;sxsrf=AE3TifODF69j4M2-IPgxwieyrPrUUq5DCA%3A1753808279496&amp;q=Emma+Lazarus&amp;sa=X&amp;ved=2ahUKEwj5rYP8xOKOAxXEDjQIHdCzLrwQxccNegQIMBAB&amp;mstk=AUtExfDk26E_wW-JefxGhxeMH16Qdwk8cMEOk7IHVMv8itt9uNc3CtGopYQXXcZk6SBzu3diR2g__SPXx5HAHW1iOLLc-hKSAjrOCm_mYrSC07YzbKBS41Rx8JDOdaL1vc5-eAY15uT3jKmbHX-1ZE4GEyAXkP9EyLUWGl33is_sP71ijg4605wJuj9OEEejD7fJbjJUsYLGcbVdMNnQgCD5q_Em7LRBnql9-4PY71KonRKim_faAwz4fs8W3U2TKMsPdroyGT5pbj1j4dqApZW9xhVv&amp;csui=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24736216@N07/462863514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Grover_Clevelan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cweb2.loc.gov/pnp/cph/3a40000/3a40000/3a40400/3a40438r.jpg" TargetMode="External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dex.com/gf/buildings/liberty/soldraw2.gif" TargetMode="External"/><Relationship Id="rId5" Type="http://schemas.openxmlformats.org/officeDocument/2006/relationships/image" Target="http://lcweb2.loc.gov/pnp/cph/3a40000/3a40000/3a40400/3a40438t.gif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ex.com/gf/buildings/liberty/nytc/solnytc1943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wwwuppertal/4432021019/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wwarby/222993801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ex.com/gf/buildings/liberty/soldraw2.gi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D8CF9ACD-FB19-C04C-566A-EEA106A3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86000"/>
            <a:ext cx="49530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6600" b="1" dirty="0">
                <a:latin typeface="+mj-lt"/>
              </a:rPr>
              <a:t>The Statue of Liberty</a:t>
            </a:r>
          </a:p>
        </p:txBody>
      </p:sp>
      <p:sp>
        <p:nvSpPr>
          <p:cNvPr id="13315" name="AutoShape 6" descr="Click To Preview">
            <a:hlinkClick r:id="" action="ppaction://noaction">
              <a:snd r:embed="rId3" name="drumroll.wav"/>
            </a:hlinkClick>
            <a:extLst>
              <a:ext uri="{FF2B5EF4-FFF2-40B4-BE49-F238E27FC236}">
                <a16:creationId xmlns:a16="http://schemas.microsoft.com/office/drawing/2014/main" id="{E04D8CB0-2A5E-0BDB-6826-DF6472DC33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5138" y="3154363"/>
            <a:ext cx="593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6" name="Picture 4" descr="A statue of liberty with a torch&#10;&#10;AI-generated content may be incorrect.">
            <a:extLst>
              <a:ext uri="{FF2B5EF4-FFF2-40B4-BE49-F238E27FC236}">
                <a16:creationId xmlns:a16="http://schemas.microsoft.com/office/drawing/2014/main" id="{38495892-386A-4AC6-F42A-A6E88AAC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9988"/>
            <a:ext cx="3081338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random/>
    <p:sndAc>
      <p:stSnd>
        <p:snd r:embed="rId2" name="j032754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4F89883F-0238-848B-05BC-497735233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920750"/>
            <a:ext cx="2895600" cy="50165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Her left hand holds a tablet inscribed with the date “July 4, 1776” in Roman Numerals, the day the United States declared its independence.</a:t>
            </a:r>
            <a:r>
              <a:rPr lang="en-US" altLang="en-US" sz="3200" dirty="0">
                <a:latin typeface="+mj-lt"/>
              </a:rPr>
              <a:t> 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E72D44E2-F2B5-C3E9-FFC6-7187C680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2" name="Picture 4" descr="Close-up of a statue holding a book&#10;&#10;AI-generated content may be incorrect.">
            <a:extLst>
              <a:ext uri="{FF2B5EF4-FFF2-40B4-BE49-F238E27FC236}">
                <a16:creationId xmlns:a16="http://schemas.microsoft.com/office/drawing/2014/main" id="{232C48CD-47C0-EC9F-51DF-EB7B50C25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826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725859-CB37-6328-6741-091B59F44102}"/>
              </a:ext>
            </a:extLst>
          </p:cNvPr>
          <p:cNvSpPr txBox="1"/>
          <p:nvPr/>
        </p:nvSpPr>
        <p:spPr>
          <a:xfrm>
            <a:off x="228600" y="5289550"/>
            <a:ext cx="2895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dirty="0">
                <a:solidFill>
                  <a:schemeClr val="bg2"/>
                </a:solidFill>
                <a:hlinkClick r:id="rId4" tooltip="https://www.flickr.com/photos/stillburning/1438639839"/>
              </a:rPr>
              <a:t>This Photo</a:t>
            </a:r>
            <a:r>
              <a:rPr lang="en-US" sz="800" dirty="0">
                <a:solidFill>
                  <a:schemeClr val="bg2"/>
                </a:solidFill>
              </a:rPr>
              <a:t> by Unknown Author is licensed under </a:t>
            </a:r>
            <a:r>
              <a:rPr lang="en-US" sz="800" dirty="0">
                <a:solidFill>
                  <a:schemeClr val="bg2"/>
                </a:solidFill>
                <a:hlinkClick r:id="rId5" tooltip="https://creativecommons.org/licenses/by-nc/3.0/"/>
              </a:rPr>
              <a:t>CC BY-NC</a:t>
            </a:r>
            <a:endParaRPr lang="en-US" sz="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Tm="6000">
    <p:random/>
    <p:sndAc>
      <p:stSnd>
        <p:snd r:embed="rId2" name="j0327542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CAA65253-D5FE-1863-6DEA-40E9AF0E2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371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08069269-BCB7-76B5-5F1D-A364795E9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66813"/>
            <a:ext cx="2933700" cy="4524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dirty="0">
                <a:latin typeface="+mj-lt"/>
                <a:cs typeface="Times New Roman" panose="02020603050405020304" pitchFamily="18" charset="0"/>
              </a:rPr>
              <a:t>She is wearing flowing robes, and the seven rays of her spiked crown symbolize the seven seas and continents.</a:t>
            </a:r>
            <a:r>
              <a:rPr lang="en-US" altLang="en-US" sz="3600" dirty="0">
                <a:latin typeface="+mj-lt"/>
              </a:rPr>
              <a:t> </a:t>
            </a:r>
          </a:p>
        </p:txBody>
      </p:sp>
      <p:pic>
        <p:nvPicPr>
          <p:cNvPr id="23556" name="Picture 4" descr="A statue of liberty with a crown with Statue of Liberty in the background&#10;&#10;AI-generated content may be incorrect.">
            <a:extLst>
              <a:ext uri="{FF2B5EF4-FFF2-40B4-BE49-F238E27FC236}">
                <a16:creationId xmlns:a16="http://schemas.microsoft.com/office/drawing/2014/main" id="{22A7C839-EB12-3517-FFAD-A0BEF140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1606550"/>
            <a:ext cx="546576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random/>
    <p:sndAc>
      <p:stSnd>
        <p:snd r:embed="rId2" name="j0327542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>
            <a:extLst>
              <a:ext uri="{FF2B5EF4-FFF2-40B4-BE49-F238E27FC236}">
                <a16:creationId xmlns:a16="http://schemas.microsoft.com/office/drawing/2014/main" id="{9A91D01D-6D16-4787-14A9-5659F0C2D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982663"/>
            <a:ext cx="36576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The most prominent words on the Statue of Liberty are from </a:t>
            </a:r>
            <a:r>
              <a:rPr lang="en-US" altLang="en-US">
                <a:hlinkClick r:id="rId3"/>
              </a:rPr>
              <a:t>Emma Lazarus</a:t>
            </a:r>
            <a:r>
              <a:rPr lang="en-US" altLang="en-US"/>
              <a:t>'s poem, "The New Colossus," specifically the lines: "Give me your tired, your poor, Your huddled masses yearning to breathe free, The wretched refuse of your teeming shore." These words are inscribed on a plaque mounted inside the statue's pedestal. </a:t>
            </a:r>
          </a:p>
        </p:txBody>
      </p:sp>
      <p:pic>
        <p:nvPicPr>
          <p:cNvPr id="24579" name="Picture 3" descr="A statue of liberty with a torch&#10;&#10;AI-generated content may be incorrect.">
            <a:extLst>
              <a:ext uri="{FF2B5EF4-FFF2-40B4-BE49-F238E27FC236}">
                <a16:creationId xmlns:a16="http://schemas.microsoft.com/office/drawing/2014/main" id="{12734957-E1D4-E0BD-7796-23DF96D6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71538"/>
            <a:ext cx="3581400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random/>
    <p:sndAc>
      <p:stSnd>
        <p:snd r:embed="rId2" name="j0327542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 statue of liberty on a cloudy day&#10;&#10;AI-generated content may be incorrect.">
            <a:extLst>
              <a:ext uri="{FF2B5EF4-FFF2-40B4-BE49-F238E27FC236}">
                <a16:creationId xmlns:a16="http://schemas.microsoft.com/office/drawing/2014/main" id="{DCAA337F-B0F0-8ED8-92F0-7EC10770C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5">
            <a:extLst>
              <a:ext uri="{FF2B5EF4-FFF2-40B4-BE49-F238E27FC236}">
                <a16:creationId xmlns:a16="http://schemas.microsoft.com/office/drawing/2014/main" id="{3DC9E547-F729-B097-8392-BA507ED5A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9063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hlinkClick r:id="rId4" tooltip="https://www.flickr.com/photos/24736216@N07/4628635143/"/>
              </a:rPr>
              <a:t>This Photo</a:t>
            </a:r>
            <a:r>
              <a:rPr lang="en-US" altLang="en-US" sz="900"/>
              <a:t> by Unknown Author is licensed under </a:t>
            </a:r>
            <a:r>
              <a:rPr lang="en-US" altLang="en-US" sz="900">
                <a:hlinkClick r:id="rId5" tooltip="https://creativecommons.org/licenses/by-sa/3.0/"/>
              </a:rPr>
              <a:t>CC BY-SA</a:t>
            </a:r>
            <a:endParaRPr lang="en-US" altLang="en-US" sz="900"/>
          </a:p>
        </p:txBody>
      </p:sp>
      <p:sp>
        <p:nvSpPr>
          <p:cNvPr id="14340" name="TextBox 6">
            <a:extLst>
              <a:ext uri="{FF2B5EF4-FFF2-40B4-BE49-F238E27FC236}">
                <a16:creationId xmlns:a16="http://schemas.microsoft.com/office/drawing/2014/main" id="{F7C182A8-8DC6-CE2E-6F89-A41FA3109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838200"/>
            <a:ext cx="3276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/>
              <a:t>Lady Liberty was unveiled in 1886.</a:t>
            </a:r>
          </a:p>
        </p:txBody>
      </p:sp>
    </p:spTree>
  </p:cSld>
  <p:clrMapOvr>
    <a:masterClrMapping/>
  </p:clrMapOvr>
  <p:transition advTm="6000">
    <p:random/>
    <p:sndAc>
      <p:stSnd>
        <p:snd r:embed="rId2" name="j0327542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40EA9789-CFC4-0515-F0B1-EA09925C1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3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39BB47B9-5070-76F0-9E1C-038B2562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4825"/>
            <a:ext cx="8763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cs typeface="Times New Roman" panose="02020603050405020304" pitchFamily="18" charset="0"/>
              </a:rPr>
              <a:t>She was dedicated by U.S. President Grover Cleveland on Oct. 28, 1886. 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17C55609-C724-A87A-54FC-D5BBF332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Rectangle 8">
            <a:extLst>
              <a:ext uri="{FF2B5EF4-FFF2-40B4-BE49-F238E27FC236}">
                <a16:creationId xmlns:a16="http://schemas.microsoft.com/office/drawing/2014/main" id="{226C03C8-217E-7DF4-20BF-4A3A6103D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6" name="Picture 4" descr="A person in a suit sitting on a chair&#10;&#10;AI-generated content may be incorrect.">
            <a:extLst>
              <a:ext uri="{FF2B5EF4-FFF2-40B4-BE49-F238E27FC236}">
                <a16:creationId xmlns:a16="http://schemas.microsoft.com/office/drawing/2014/main" id="{EC33A23C-BA0F-7D84-A9DE-E218E3672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828800"/>
            <a:ext cx="33496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FDCE6-76D9-C499-BD47-03BE2893BA07}"/>
              </a:ext>
            </a:extLst>
          </p:cNvPr>
          <p:cNvSpPr txBox="1"/>
          <p:nvPr/>
        </p:nvSpPr>
        <p:spPr>
          <a:xfrm>
            <a:off x="3757613" y="6419850"/>
            <a:ext cx="1752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 dirty="0">
                <a:solidFill>
                  <a:schemeClr val="bg2"/>
                </a:solidFill>
                <a:hlinkClick r:id="rId4" tooltip="https://en.wikipedia.org/wiki/Grover_Cleveland"/>
              </a:rPr>
              <a:t>This Photo</a:t>
            </a:r>
            <a:r>
              <a:rPr lang="en-US" sz="800" dirty="0">
                <a:solidFill>
                  <a:schemeClr val="bg2"/>
                </a:solidFill>
              </a:rPr>
              <a:t> by Unknown Author is licensed under </a:t>
            </a:r>
            <a:r>
              <a:rPr lang="en-US" sz="800" dirty="0">
                <a:solidFill>
                  <a:schemeClr val="bg2"/>
                </a:solidFill>
                <a:hlinkClick r:id="rId5" tooltip="https://creativecommons.org/licenses/by-sa/3.0/"/>
              </a:rPr>
              <a:t>CC BY-SA</a:t>
            </a:r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15368" name="Picture 7" descr="A blue building with a flag on top&#10;&#10;AI-generated content may be incorrect.">
            <a:extLst>
              <a:ext uri="{FF2B5EF4-FFF2-40B4-BE49-F238E27FC236}">
                <a16:creationId xmlns:a16="http://schemas.microsoft.com/office/drawing/2014/main" id="{D96B9216-94C8-9BEB-6A0B-321B73F1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152775"/>
            <a:ext cx="22542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A blue building with a flag on top&#10;&#10;AI-generated content may be incorrect.">
            <a:extLst>
              <a:ext uri="{FF2B5EF4-FFF2-40B4-BE49-F238E27FC236}">
                <a16:creationId xmlns:a16="http://schemas.microsoft.com/office/drawing/2014/main" id="{B6EB700D-7D94-F05D-EF39-316B4F97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068638"/>
            <a:ext cx="22542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random/>
    <p:sndAc>
      <p:stSnd>
        <p:snd r:embed="rId2" name="j0327542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hlinkClick r:id="rId3"/>
            <a:extLst>
              <a:ext uri="{FF2B5EF4-FFF2-40B4-BE49-F238E27FC236}">
                <a16:creationId xmlns:a16="http://schemas.microsoft.com/office/drawing/2014/main" id="{8CAC8AFF-A2ED-528C-1E75-F1908D557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87" name="Picture 2" descr="Statue of Liberty [photographic print]">
            <a:hlinkClick r:id="rId3"/>
            <a:extLst>
              <a:ext uri="{FF2B5EF4-FFF2-40B4-BE49-F238E27FC236}">
                <a16:creationId xmlns:a16="http://schemas.microsoft.com/office/drawing/2014/main" id="{F2B6581E-12A4-E868-BBD9-5474C8E0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8575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>
            <a:hlinkClick r:id="rId6"/>
            <a:extLst>
              <a:ext uri="{FF2B5EF4-FFF2-40B4-BE49-F238E27FC236}">
                <a16:creationId xmlns:a16="http://schemas.microsoft.com/office/drawing/2014/main" id="{B9C7BB72-EAE2-CAAF-C3A6-BDDC5D374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A2A031D1-FCC6-57BC-3351-82B97C2C6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609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7F5070A5-D4FD-46F9-7157-82F154E82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/>
              <a:t>She is located in New York Harbor on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chemeClr val="accent2"/>
                </a:solidFill>
              </a:rPr>
              <a:t>Ellis Island.</a:t>
            </a:r>
          </a:p>
        </p:txBody>
      </p:sp>
      <p:pic>
        <p:nvPicPr>
          <p:cNvPr id="2" name="Picture 1" descr="A statue of liberty in front of a city&#10;&#10;AI-generated content may be incorrect.">
            <a:extLst>
              <a:ext uri="{FF2B5EF4-FFF2-40B4-BE49-F238E27FC236}">
                <a16:creationId xmlns:a16="http://schemas.microsoft.com/office/drawing/2014/main" id="{D3A96DCC-7E82-D32D-B429-300831FF7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191" y="1853839"/>
            <a:ext cx="6431043" cy="4288873"/>
          </a:xfrm>
          <a:prstGeom prst="rect">
            <a:avLst/>
          </a:prstGeom>
        </p:spPr>
      </p:pic>
    </p:spTree>
  </p:cSld>
  <p:clrMapOvr>
    <a:masterClrMapping/>
  </p:clrMapOvr>
  <p:transition advTm="6000">
    <p:random/>
    <p:sndAc>
      <p:stSnd>
        <p:snd r:embed="rId2" name="j0327542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hlinkClick r:id="rId3"/>
            <a:extLst>
              <a:ext uri="{FF2B5EF4-FFF2-40B4-BE49-F238E27FC236}">
                <a16:creationId xmlns:a16="http://schemas.microsoft.com/office/drawing/2014/main" id="{F857B188-FBE0-E233-FAC4-F8472BAAE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AutoShape 5" descr="Click To Preview">
            <a:extLst>
              <a:ext uri="{FF2B5EF4-FFF2-40B4-BE49-F238E27FC236}">
                <a16:creationId xmlns:a16="http://schemas.microsoft.com/office/drawing/2014/main" id="{AC5F81A4-8AC9-80D5-2E47-510842225B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5138" y="3154363"/>
            <a:ext cx="593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97BD48B8-4D40-D1ED-EFDB-264CAA891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1384300"/>
            <a:ext cx="3419475" cy="3540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She has greeted thousands of immigrants and visitors as they entered New York Bay and arrived in the United States.</a:t>
            </a:r>
            <a:r>
              <a:rPr lang="en-US" altLang="en-US" sz="3200" dirty="0">
                <a:latin typeface="+mj-lt"/>
              </a:rPr>
              <a:t> </a:t>
            </a:r>
          </a:p>
        </p:txBody>
      </p:sp>
      <p:pic>
        <p:nvPicPr>
          <p:cNvPr id="2" name="Picture 4" descr="A statue of liberty with a sunset sky&#10;&#10;AI-generated content may be incorrect.">
            <a:extLst>
              <a:ext uri="{FF2B5EF4-FFF2-40B4-BE49-F238E27FC236}">
                <a16:creationId xmlns:a16="http://schemas.microsoft.com/office/drawing/2014/main" id="{0E07AC4F-3106-B231-C557-30B82CFB4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61950"/>
            <a:ext cx="387032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BE7BC2B2-D326-6ECC-2743-52CB107B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7219950"/>
            <a:ext cx="37703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hlinkClick r:id="rId5" tooltip="https://www.flickr.com/photos/wwwuppertal/4432021019/"/>
              </a:rPr>
              <a:t>This Photo</a:t>
            </a:r>
            <a:r>
              <a:rPr lang="en-US" altLang="en-US" sz="900"/>
              <a:t> by Unknown Author is licensed under </a:t>
            </a:r>
            <a:r>
              <a:rPr lang="en-US" altLang="en-US" sz="900">
                <a:hlinkClick r:id="rId6" tooltip="https://creativecommons.org/licenses/by/3.0/"/>
              </a:rPr>
              <a:t>CC BY</a:t>
            </a:r>
            <a:endParaRPr lang="en-US" altLang="en-US" sz="900"/>
          </a:p>
        </p:txBody>
      </p:sp>
    </p:spTree>
  </p:cSld>
  <p:clrMapOvr>
    <a:masterClrMapping/>
  </p:clrMapOvr>
  <p:transition advTm="6000">
    <p:random/>
    <p:sndAc>
      <p:stSnd>
        <p:snd r:embed="rId2" name="j032754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FF919898-8525-A761-C488-7DA4F914F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838200"/>
            <a:ext cx="3429000" cy="50165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The Statue of Liberty is 46 m (151 ft). The surface of the statue is composed of hammered copper sheets 2.4 mm (0.01 in) thick that are riveted to an iron framework.</a:t>
            </a:r>
            <a:r>
              <a:rPr lang="en-US" altLang="en-US" sz="3200" dirty="0">
                <a:latin typeface="+mj-lt"/>
              </a:rPr>
              <a:t> </a:t>
            </a:r>
          </a:p>
        </p:txBody>
      </p:sp>
      <p:pic>
        <p:nvPicPr>
          <p:cNvPr id="18435" name="Picture 4" descr="A statue of liberty with a blue sky with Statue of Liberty in the background&#10;&#10;AI-generated content may be incorrect.">
            <a:extLst>
              <a:ext uri="{FF2B5EF4-FFF2-40B4-BE49-F238E27FC236}">
                <a16:creationId xmlns:a16="http://schemas.microsoft.com/office/drawing/2014/main" id="{2D3541C3-89A1-8D8B-037A-41E70D4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37623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>
            <a:extLst>
              <a:ext uri="{FF2B5EF4-FFF2-40B4-BE49-F238E27FC236}">
                <a16:creationId xmlns:a16="http://schemas.microsoft.com/office/drawing/2014/main" id="{9F8C2314-44D9-59B6-9F38-A1EB83B63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96200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>
                <a:hlinkClick r:id="rId4" tooltip="https://www.flickr.com/photos/wwarby/2229938017"/>
              </a:rPr>
              <a:t>This Photo</a:t>
            </a:r>
            <a:r>
              <a:rPr lang="en-US" altLang="en-US" sz="900"/>
              <a:t> by Unknown Author is licensed under </a:t>
            </a:r>
            <a:r>
              <a:rPr lang="en-US" altLang="en-US" sz="900">
                <a:hlinkClick r:id="rId5" tooltip="https://creativecommons.org/licenses/by/3.0/"/>
              </a:rPr>
              <a:t>CC BY</a:t>
            </a:r>
            <a:endParaRPr lang="en-US" altLang="en-US" sz="900"/>
          </a:p>
        </p:txBody>
      </p:sp>
    </p:spTree>
  </p:cSld>
  <p:clrMapOvr>
    <a:masterClrMapping/>
  </p:clrMapOvr>
  <p:transition advTm="6000">
    <p:random/>
    <p:sndAc>
      <p:stSnd>
        <p:snd r:embed="rId2" name="j0327542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79B2D72-8284-07EA-1239-22E3C7F3B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52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6E40F64D-425F-569F-0D2E-E25D5DB9D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8F445275-DAD3-C949-58A3-DBDCE080E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295400"/>
            <a:ext cx="3124200" cy="4524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The statue rests upon a concrete-and-granite pedestal. Its base and pedestal increase the height of the monument to     93m (305 ft).</a:t>
            </a:r>
            <a:r>
              <a:rPr lang="en-US" altLang="en-US" sz="3200" dirty="0">
                <a:latin typeface="+mj-lt"/>
              </a:rPr>
              <a:t> </a:t>
            </a:r>
          </a:p>
        </p:txBody>
      </p:sp>
      <p:pic>
        <p:nvPicPr>
          <p:cNvPr id="19461" name="Picture 4" descr="A statue of liberty with a blue sky&#10;&#10;AI-generated content may be incorrect.">
            <a:extLst>
              <a:ext uri="{FF2B5EF4-FFF2-40B4-BE49-F238E27FC236}">
                <a16:creationId xmlns:a16="http://schemas.microsoft.com/office/drawing/2014/main" id="{DBAC13B4-AC92-9FB8-2FF8-1A3450C82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47700"/>
            <a:ext cx="31289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random/>
    <p:sndAc>
      <p:stSnd>
        <p:snd r:embed="rId2" name="j0327542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hlinkClick r:id="rId3"/>
            <a:extLst>
              <a:ext uri="{FF2B5EF4-FFF2-40B4-BE49-F238E27FC236}">
                <a16:creationId xmlns:a16="http://schemas.microsoft.com/office/drawing/2014/main" id="{5F363C83-37B6-781B-05ED-21E146B1B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Rectangle 8">
            <a:hlinkClick r:id="rId4"/>
            <a:extLst>
              <a:ext uri="{FF2B5EF4-FFF2-40B4-BE49-F238E27FC236}">
                <a16:creationId xmlns:a16="http://schemas.microsoft.com/office/drawing/2014/main" id="{6595015F-8D05-DDF7-DE43-DD5F84C74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CD506D1A-8356-941B-46D2-824003374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36550"/>
            <a:ext cx="3733800" cy="6184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dirty="0">
                <a:latin typeface="+mj-lt"/>
                <a:cs typeface="Times New Roman" panose="02020603050405020304" pitchFamily="18" charset="0"/>
              </a:rPr>
              <a:t>The Statue of Liberty is a monumental sculpture that symbolizes freedom throughout the world. Its formal name is </a:t>
            </a:r>
            <a:r>
              <a:rPr lang="en-US" altLang="en-US" sz="3600" i="1" dirty="0">
                <a:latin typeface="+mj-lt"/>
                <a:cs typeface="Times New Roman" panose="02020603050405020304" pitchFamily="18" charset="0"/>
              </a:rPr>
              <a:t>Liberty Enlightening the World.</a:t>
            </a:r>
            <a:r>
              <a:rPr lang="en-US" altLang="en-US" sz="3600" dirty="0">
                <a:latin typeface="+mj-lt"/>
              </a:rPr>
              <a:t> </a:t>
            </a:r>
          </a:p>
        </p:txBody>
      </p:sp>
      <p:pic>
        <p:nvPicPr>
          <p:cNvPr id="20485" name="Picture 6" descr="A statue of liberty with a torch in the air&#10;&#10;AI-generated content may be incorrect.">
            <a:extLst>
              <a:ext uri="{FF2B5EF4-FFF2-40B4-BE49-F238E27FC236}">
                <a16:creationId xmlns:a16="http://schemas.microsoft.com/office/drawing/2014/main" id="{B823D0FA-04A8-B11E-B77B-FDFF12FFC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8893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random/>
    <p:sndAc>
      <p:stSnd>
        <p:snd r:embed="rId2" name="j0327542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8C7A38D0-228E-E3D0-4920-B4DCC98F0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F55E4495-73F9-86E8-0CB4-66D5C1CDC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3124200" cy="4524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The statue depicts a woman escaping the chains of tyranny, which lie at her feet. Her right hand holds aloft a burning torch that represents liberty.</a:t>
            </a:r>
            <a:r>
              <a:rPr lang="en-US" altLang="en-US" sz="3200" dirty="0">
                <a:latin typeface="+mj-lt"/>
              </a:rPr>
              <a:t> </a:t>
            </a:r>
          </a:p>
        </p:txBody>
      </p:sp>
      <p:sp>
        <p:nvSpPr>
          <p:cNvPr id="21508" name="Rectangle 11">
            <a:extLst>
              <a:ext uri="{FF2B5EF4-FFF2-40B4-BE49-F238E27FC236}">
                <a16:creationId xmlns:a16="http://schemas.microsoft.com/office/drawing/2014/main" id="{A3A091A2-9369-47BC-3C30-7B17F5071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1509" name="Picture 4" descr="A statue of liberty with a book and a book with Statue of Liberty in the background&#10;&#10;AI-generated content may be incorrect.">
            <a:extLst>
              <a:ext uri="{FF2B5EF4-FFF2-40B4-BE49-F238E27FC236}">
                <a16:creationId xmlns:a16="http://schemas.microsoft.com/office/drawing/2014/main" id="{F0956F4B-E840-F104-B7FD-A88E3F5A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349250"/>
            <a:ext cx="4090987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random/>
    <p:sndAc>
      <p:stSnd>
        <p:snd r:embed="rId2" name="j0327542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339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Jamie Schoenbauer</cp:lastModifiedBy>
  <cp:revision>12</cp:revision>
  <dcterms:modified xsi:type="dcterms:W3CDTF">2025-10-09T14:34:09Z</dcterms:modified>
</cp:coreProperties>
</file>